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9" r:id="rId4"/>
    <p:sldId id="261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720D4-D492-9447-974E-15D494D492BF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D01ED-CA2E-BA47-AAA1-CA254840DE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2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D01ED-CA2E-BA47-AAA1-CA254840DE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8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D01ED-CA2E-BA47-AAA1-CA254840DE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7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4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6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21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0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5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4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1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4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8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9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4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53EB621-7EF8-435F-A8BC-457249407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79"/>
          <a:stretch/>
        </p:blipFill>
        <p:spPr>
          <a:xfrm>
            <a:off x="0" y="29430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C7BBD-50A4-1F49-8DB1-7063EAE0B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242" y="2090675"/>
            <a:ext cx="10668000" cy="19859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R-Ladies Jozi Meetup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337F9-93CB-F844-A547-DEB38C7C8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717" y="4223788"/>
            <a:ext cx="10668000" cy="26342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How to Make Web-Ready Maps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A Beginner’s Perspective</a:t>
            </a:r>
            <a:br>
              <a:rPr lang="en-US" sz="3200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  <a:p>
            <a:r>
              <a:rPr lang="en-US" sz="2800" dirty="0">
                <a:solidFill>
                  <a:srgbClr val="FFFFFF"/>
                </a:solidFill>
              </a:rPr>
              <a:t>07/02/2021</a:t>
            </a:r>
          </a:p>
          <a:p>
            <a:r>
              <a:rPr lang="en-US" sz="2800" dirty="0">
                <a:solidFill>
                  <a:srgbClr val="FFFFFF"/>
                </a:solidFill>
              </a:rPr>
              <a:t>Asmae </a:t>
            </a:r>
            <a:r>
              <a:rPr lang="en-US" sz="2800" dirty="0" err="1">
                <a:solidFill>
                  <a:srgbClr val="FFFFFF"/>
                </a:solidFill>
              </a:rPr>
              <a:t>Toumi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5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3139311D-C4E8-AE48-BB00-82482B4AD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3BABA-37DA-184A-BA66-69DFBAF1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How it all started…</a:t>
            </a:r>
          </a:p>
        </p:txBody>
      </p:sp>
    </p:spTree>
    <p:extLst>
      <p:ext uri="{BB962C8B-B14F-4D97-AF65-F5344CB8AC3E}">
        <p14:creationId xmlns:p14="http://schemas.microsoft.com/office/powerpoint/2010/main" val="339351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7A319-FC0E-BD4E-919E-5691D7B31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692" y="1270685"/>
            <a:ext cx="8046376" cy="45201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09B546-777E-A849-B32D-EFE3831B9348}"/>
              </a:ext>
            </a:extLst>
          </p:cNvPr>
          <p:cNvSpPr txBox="1"/>
          <p:nvPr/>
        </p:nvSpPr>
        <p:spPr>
          <a:xfrm>
            <a:off x="199767" y="134201"/>
            <a:ext cx="130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r>
              <a:rPr lang="en-US" dirty="0" err="1"/>
              <a:t>tmap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FFA39-A9A8-4443-A4C1-C8706CF4492C}"/>
              </a:ext>
            </a:extLst>
          </p:cNvPr>
          <p:cNvSpPr txBox="1"/>
          <p:nvPr/>
        </p:nvSpPr>
        <p:spPr>
          <a:xfrm>
            <a:off x="1402491" y="657610"/>
            <a:ext cx="11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?sf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B943E-FDF7-0E45-B3DB-2EC93B5CA180}"/>
              </a:ext>
            </a:extLst>
          </p:cNvPr>
          <p:cNvSpPr txBox="1"/>
          <p:nvPr/>
        </p:nvSpPr>
        <p:spPr>
          <a:xfrm>
            <a:off x="8359689" y="663704"/>
            <a:ext cx="26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a shapefile?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7F44C-168C-6C4A-883D-FF7D40A780FA}"/>
              </a:ext>
            </a:extLst>
          </p:cNvPr>
          <p:cNvSpPr txBox="1"/>
          <p:nvPr/>
        </p:nvSpPr>
        <p:spPr>
          <a:xfrm>
            <a:off x="492210" y="5985135"/>
            <a:ext cx="203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polygons?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A7C73-68F6-B848-91EC-01FE6FC0F338}"/>
              </a:ext>
            </a:extLst>
          </p:cNvPr>
          <p:cNvSpPr txBox="1"/>
          <p:nvPr/>
        </p:nvSpPr>
        <p:spPr>
          <a:xfrm>
            <a:off x="2656702" y="6241881"/>
            <a:ext cx="212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MULTIpolygons</a:t>
            </a:r>
            <a:r>
              <a:rPr lang="en-US" dirty="0"/>
              <a:t>???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4FDF5-59B5-3948-987F-328B17F818CE}"/>
              </a:ext>
            </a:extLst>
          </p:cNvPr>
          <p:cNvSpPr txBox="1"/>
          <p:nvPr/>
        </p:nvSpPr>
        <p:spPr>
          <a:xfrm>
            <a:off x="10801798" y="4164033"/>
            <a:ext cx="130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7C6E7A-C3D1-2647-93B1-AF6CEF436441}"/>
              </a:ext>
            </a:extLst>
          </p:cNvPr>
          <p:cNvSpPr txBox="1"/>
          <p:nvPr/>
        </p:nvSpPr>
        <p:spPr>
          <a:xfrm>
            <a:off x="76268" y="2000756"/>
            <a:ext cx="178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?Leaflet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B39E1-85D6-2142-B967-BE262EBF3B27}"/>
              </a:ext>
            </a:extLst>
          </p:cNvPr>
          <p:cNvSpPr txBox="1"/>
          <p:nvPr/>
        </p:nvSpPr>
        <p:spPr>
          <a:xfrm>
            <a:off x="10283567" y="5985135"/>
            <a:ext cx="141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?D3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D06A7-4C30-E54D-B094-F21A95931800}"/>
              </a:ext>
            </a:extLst>
          </p:cNvPr>
          <p:cNvSpPr txBox="1"/>
          <p:nvPr/>
        </p:nvSpPr>
        <p:spPr>
          <a:xfrm>
            <a:off x="9949182" y="2527598"/>
            <a:ext cx="150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?Tableau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023D0C-C82A-0149-A843-0F62720CFE3B}"/>
              </a:ext>
            </a:extLst>
          </p:cNvPr>
          <p:cNvSpPr txBox="1"/>
          <p:nvPr/>
        </p:nvSpPr>
        <p:spPr>
          <a:xfrm>
            <a:off x="4579070" y="413867"/>
            <a:ext cx="112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?raster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B0775-D382-144B-9085-F1BF54C30CA8}"/>
              </a:ext>
            </a:extLst>
          </p:cNvPr>
          <p:cNvSpPr txBox="1"/>
          <p:nvPr/>
        </p:nvSpPr>
        <p:spPr>
          <a:xfrm>
            <a:off x="6463862" y="6117021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?who is </a:t>
            </a:r>
            <a:r>
              <a:rPr lang="en-US" dirty="0" err="1"/>
              <a:t>mapbox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7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9F54-A589-4F42-A84C-5843745D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E75D-18F5-264D-A951-AEC8B129E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76438"/>
            <a:ext cx="10668000" cy="3048001"/>
          </a:xfrm>
        </p:spPr>
        <p:txBody>
          <a:bodyPr/>
          <a:lstStyle/>
          <a:p>
            <a:r>
              <a:rPr lang="en-US" dirty="0"/>
              <a:t>Fast</a:t>
            </a:r>
          </a:p>
          <a:p>
            <a:r>
              <a:rPr lang="en-US" dirty="0"/>
              <a:t>Interactive </a:t>
            </a:r>
          </a:p>
          <a:p>
            <a:r>
              <a:rPr lang="en-US" dirty="0"/>
              <a:t>Doesn’t involve learning a new language</a:t>
            </a:r>
          </a:p>
          <a:p>
            <a:r>
              <a:rPr lang="en-US" dirty="0"/>
              <a:t>0$ but looks expensive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8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11A6-B386-DC4A-A35D-9F28A4121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6" y="244475"/>
            <a:ext cx="9144000" cy="1263649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DC39B-C9DD-E94E-8027-FD64FE78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72613"/>
            <a:ext cx="5618207" cy="47225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R’s has flexible capabilities to interface with Geographic Information System (GIS) software, ‘</a:t>
            </a:r>
            <a:r>
              <a:rPr lang="en-US" dirty="0" err="1"/>
              <a:t>geolibraries</a:t>
            </a:r>
            <a:r>
              <a:rPr lang="en-US" dirty="0"/>
              <a:t>’, and functions (Lovelace, 2021)</a:t>
            </a:r>
          </a:p>
          <a:p>
            <a:r>
              <a:rPr lang="en-US" dirty="0"/>
              <a:t>The (</a:t>
            </a:r>
            <a:r>
              <a:rPr lang="en-US" dirty="0" err="1"/>
              <a:t>evergrowing</a:t>
            </a:r>
            <a:r>
              <a:rPr lang="en-US" dirty="0"/>
              <a:t>) R spatial ecosystem allows for static and interactive map making</a:t>
            </a:r>
          </a:p>
          <a:p>
            <a:pPr lvl="1"/>
            <a:r>
              <a:rPr lang="en-US" dirty="0"/>
              <a:t>sf package: Simple Features, an open-source standard and model to store and access vector geometries, developed by the Open </a:t>
            </a:r>
            <a:r>
              <a:rPr lang="en-US"/>
              <a:t>Geospatial Consortium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E9308EB-268D-2945-8D4A-680592D61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9897"/>
            <a:ext cx="5618205" cy="5618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FF3DCF-1672-CB47-994E-3BF2A2A7E2D6}"/>
              </a:ext>
            </a:extLst>
          </p:cNvPr>
          <p:cNvSpPr txBox="1"/>
          <p:nvPr/>
        </p:nvSpPr>
        <p:spPr>
          <a:xfrm>
            <a:off x="9749482" y="6460434"/>
            <a:ext cx="338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Lovelace, 2021</a:t>
            </a:r>
          </a:p>
        </p:txBody>
      </p:sp>
    </p:spTree>
    <p:extLst>
      <p:ext uri="{BB962C8B-B14F-4D97-AF65-F5344CB8AC3E}">
        <p14:creationId xmlns:p14="http://schemas.microsoft.com/office/powerpoint/2010/main" val="426811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F11BB56-012C-FF41-88FC-F1CBB774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35" y="1147096"/>
            <a:ext cx="7933329" cy="5057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D1A2-246D-D045-84E1-F211A11798F3}"/>
              </a:ext>
            </a:extLst>
          </p:cNvPr>
          <p:cNvSpPr txBox="1"/>
          <p:nvPr/>
        </p:nvSpPr>
        <p:spPr>
          <a:xfrm>
            <a:off x="6390290" y="6480727"/>
            <a:ext cx="611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https://analytics-</a:t>
            </a:r>
            <a:r>
              <a:rPr lang="en-US" dirty="0" err="1"/>
              <a:t>modeling.shinyapps.io</a:t>
            </a:r>
            <a:r>
              <a:rPr lang="en-US" dirty="0"/>
              <a:t>/outbreakdetection_03/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B1332-6A62-624E-B54E-1111BDEF883A}"/>
              </a:ext>
            </a:extLst>
          </p:cNvPr>
          <p:cNvSpPr txBox="1"/>
          <p:nvPr/>
        </p:nvSpPr>
        <p:spPr>
          <a:xfrm>
            <a:off x="472965" y="327741"/>
            <a:ext cx="8008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few weeks later…</a:t>
            </a:r>
          </a:p>
        </p:txBody>
      </p:sp>
    </p:spTree>
    <p:extLst>
      <p:ext uri="{BB962C8B-B14F-4D97-AF65-F5344CB8AC3E}">
        <p14:creationId xmlns:p14="http://schemas.microsoft.com/office/powerpoint/2010/main" val="346485108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_2SEEDS">
      <a:dk1>
        <a:srgbClr val="000000"/>
      </a:dk1>
      <a:lt1>
        <a:srgbClr val="FFFFFF"/>
      </a:lt1>
      <a:dk2>
        <a:srgbClr val="1B1C38"/>
      </a:dk2>
      <a:lt2>
        <a:srgbClr val="E8E8E2"/>
      </a:lt2>
      <a:accent1>
        <a:srgbClr val="3B41B1"/>
      </a:accent1>
      <a:accent2>
        <a:srgbClr val="4D84C3"/>
      </a:accent2>
      <a:accent3>
        <a:srgbClr val="784DC3"/>
      </a:accent3>
      <a:accent4>
        <a:srgbClr val="B13B84"/>
      </a:accent4>
      <a:accent5>
        <a:srgbClr val="C34D65"/>
      </a:accent5>
      <a:accent6>
        <a:srgbClr val="B1543B"/>
      </a:accent6>
      <a:hlink>
        <a:srgbClr val="BF3F85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149</Words>
  <Application>Microsoft Macintosh PowerPoint</Application>
  <PresentationFormat>Widescreen</PresentationFormat>
  <Paragraphs>31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Nova Cond</vt:lpstr>
      <vt:lpstr>Calibri</vt:lpstr>
      <vt:lpstr>Impact</vt:lpstr>
      <vt:lpstr>TornVTI</vt:lpstr>
      <vt:lpstr>R-Ladies Jozi Meetup</vt:lpstr>
      <vt:lpstr>How it all started…</vt:lpstr>
      <vt:lpstr>PowerPoint Presentation</vt:lpstr>
      <vt:lpstr>Considerations</vt:lpstr>
      <vt:lpstr>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R-Ladies Jozi Meetup</dc:title>
  <dc:creator>Asmae Toumi</dc:creator>
  <cp:lastModifiedBy>Asmae Toumi</cp:lastModifiedBy>
  <cp:revision>5</cp:revision>
  <dcterms:created xsi:type="dcterms:W3CDTF">2021-07-02T05:15:07Z</dcterms:created>
  <dcterms:modified xsi:type="dcterms:W3CDTF">2021-07-02T05:59:53Z</dcterms:modified>
</cp:coreProperties>
</file>